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4" r:id="rId5"/>
  </p:sldMasterIdLst>
  <p:notesMasterIdLst>
    <p:notesMasterId r:id="rId29"/>
  </p:notesMasterIdLst>
  <p:sldIdLst>
    <p:sldId id="273" r:id="rId6"/>
    <p:sldId id="335" r:id="rId7"/>
    <p:sldId id="267" r:id="rId8"/>
    <p:sldId id="332" r:id="rId9"/>
    <p:sldId id="333" r:id="rId10"/>
    <p:sldId id="262" r:id="rId11"/>
    <p:sldId id="336" r:id="rId12"/>
    <p:sldId id="265" r:id="rId13"/>
    <p:sldId id="266" r:id="rId14"/>
    <p:sldId id="307" r:id="rId15"/>
    <p:sldId id="321" r:id="rId16"/>
    <p:sldId id="306" r:id="rId17"/>
    <p:sldId id="329" r:id="rId18"/>
    <p:sldId id="330" r:id="rId19"/>
    <p:sldId id="327" r:id="rId20"/>
    <p:sldId id="305" r:id="rId21"/>
    <p:sldId id="334" r:id="rId22"/>
    <p:sldId id="264" r:id="rId23"/>
    <p:sldId id="313" r:id="rId24"/>
    <p:sldId id="314" r:id="rId25"/>
    <p:sldId id="325" r:id="rId26"/>
    <p:sldId id="328" r:id="rId27"/>
    <p:sldId id="256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44"/>
    <a:srgbClr val="A7FF00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E051D6-A82A-404A-9874-349C002BA390}" v="27" dt="2022-03-08T08:52:18.224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968" autoAdjust="0"/>
  </p:normalViewPr>
  <p:slideViewPr>
    <p:cSldViewPr snapToGrid="0">
      <p:cViewPr varScale="1">
        <p:scale>
          <a:sx n="102" d="100"/>
          <a:sy n="102" d="100"/>
        </p:scale>
        <p:origin x="8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15E051D6-A82A-404A-9874-349C002BA390}"/>
    <pc:docChg chg="custSel addSld delSld modSld sldOrd modMainMaster">
      <pc:chgData name="Thomas Noordeloos" userId="df9f46e9-7760-4f6a-814f-9e8180d7b46a" providerId="ADAL" clId="{15E051D6-A82A-404A-9874-349C002BA390}" dt="2022-03-08T08:51:49.825" v="74" actId="47"/>
      <pc:docMkLst>
        <pc:docMk/>
      </pc:docMkLst>
      <pc:sldChg chg="addSp delSp modSp mod">
        <pc:chgData name="Thomas Noordeloos" userId="df9f46e9-7760-4f6a-814f-9e8180d7b46a" providerId="ADAL" clId="{15E051D6-A82A-404A-9874-349C002BA390}" dt="2022-03-08T08:36:50.105" v="27" actId="1076"/>
        <pc:sldMkLst>
          <pc:docMk/>
          <pc:sldMk cId="3386715360" sldId="262"/>
        </pc:sldMkLst>
        <pc:spChg chg="add del mod">
          <ac:chgData name="Thomas Noordeloos" userId="df9f46e9-7760-4f6a-814f-9e8180d7b46a" providerId="ADAL" clId="{15E051D6-A82A-404A-9874-349C002BA390}" dt="2022-03-08T08:36:31.682" v="25" actId="478"/>
          <ac:spMkLst>
            <pc:docMk/>
            <pc:sldMk cId="3386715360" sldId="262"/>
            <ac:spMk id="4" creationId="{3CA559E6-6849-4355-AB9A-270DD351EE5D}"/>
          </ac:spMkLst>
        </pc:spChg>
        <pc:picChg chg="add mod">
          <ac:chgData name="Thomas Noordeloos" userId="df9f46e9-7760-4f6a-814f-9e8180d7b46a" providerId="ADAL" clId="{15E051D6-A82A-404A-9874-349C002BA390}" dt="2022-03-08T08:36:50.105" v="27" actId="1076"/>
          <ac:picMkLst>
            <pc:docMk/>
            <pc:sldMk cId="3386715360" sldId="262"/>
            <ac:picMk id="1026" creationId="{04618FBA-2649-495C-83F2-96D6891464A7}"/>
          </ac:picMkLst>
        </pc:picChg>
        <pc:picChg chg="del">
          <ac:chgData name="Thomas Noordeloos" userId="df9f46e9-7760-4f6a-814f-9e8180d7b46a" providerId="ADAL" clId="{15E051D6-A82A-404A-9874-349C002BA390}" dt="2022-03-08T08:36:27.770" v="23" actId="478"/>
          <ac:picMkLst>
            <pc:docMk/>
            <pc:sldMk cId="3386715360" sldId="262"/>
            <ac:picMk id="2050" creationId="{00000000-0000-0000-0000-000000000000}"/>
          </ac:picMkLst>
        </pc:picChg>
      </pc:sldChg>
      <pc:sldChg chg="del">
        <pc:chgData name="Thomas Noordeloos" userId="df9f46e9-7760-4f6a-814f-9e8180d7b46a" providerId="ADAL" clId="{15E051D6-A82A-404A-9874-349C002BA390}" dt="2022-03-08T08:31:20.238" v="7" actId="47"/>
        <pc:sldMkLst>
          <pc:docMk/>
          <pc:sldMk cId="2859079353" sldId="263"/>
        </pc:sldMkLst>
      </pc:sldChg>
      <pc:sldChg chg="modSp mod">
        <pc:chgData name="Thomas Noordeloos" userId="df9f46e9-7760-4f6a-814f-9e8180d7b46a" providerId="ADAL" clId="{15E051D6-A82A-404A-9874-349C002BA390}" dt="2022-03-08T08:50:11.375" v="70" actId="27636"/>
        <pc:sldMkLst>
          <pc:docMk/>
          <pc:sldMk cId="2071582039" sldId="264"/>
        </pc:sldMkLst>
        <pc:spChg chg="mod">
          <ac:chgData name="Thomas Noordeloos" userId="df9f46e9-7760-4f6a-814f-9e8180d7b46a" providerId="ADAL" clId="{15E051D6-A82A-404A-9874-349C002BA390}" dt="2022-03-08T08:50:11.375" v="70" actId="27636"/>
          <ac:spMkLst>
            <pc:docMk/>
            <pc:sldMk cId="2071582039" sldId="264"/>
            <ac:spMk id="5" creationId="{D41CFFBC-8AFC-43BD-9508-8A69573ED39B}"/>
          </ac:spMkLst>
        </pc:spChg>
      </pc:sldChg>
      <pc:sldChg chg="addSp delSp modSp mod">
        <pc:chgData name="Thomas Noordeloos" userId="df9f46e9-7760-4f6a-814f-9e8180d7b46a" providerId="ADAL" clId="{15E051D6-A82A-404A-9874-349C002BA390}" dt="2022-03-08T08:42:59.595" v="43" actId="1076"/>
        <pc:sldMkLst>
          <pc:docMk/>
          <pc:sldMk cId="392836130" sldId="265"/>
        </pc:sldMkLst>
        <pc:spChg chg="del">
          <ac:chgData name="Thomas Noordeloos" userId="df9f46e9-7760-4f6a-814f-9e8180d7b46a" providerId="ADAL" clId="{15E051D6-A82A-404A-9874-349C002BA390}" dt="2022-03-08T08:42:33.543" v="35" actId="478"/>
          <ac:spMkLst>
            <pc:docMk/>
            <pc:sldMk cId="392836130" sldId="265"/>
            <ac:spMk id="2" creationId="{CDD67346-CFAB-4BA4-AEDC-838D0A01733D}"/>
          </ac:spMkLst>
        </pc:spChg>
        <pc:spChg chg="mod ord">
          <ac:chgData name="Thomas Noordeloos" userId="df9f46e9-7760-4f6a-814f-9e8180d7b46a" providerId="ADAL" clId="{15E051D6-A82A-404A-9874-349C002BA390}" dt="2022-03-08T08:42:49.583" v="40" actId="1076"/>
          <ac:spMkLst>
            <pc:docMk/>
            <pc:sldMk cId="392836130" sldId="265"/>
            <ac:spMk id="6" creationId="{66B3E312-1A68-469E-95D2-0097EB8FB3C4}"/>
          </ac:spMkLst>
        </pc:spChg>
        <pc:picChg chg="del">
          <ac:chgData name="Thomas Noordeloos" userId="df9f46e9-7760-4f6a-814f-9e8180d7b46a" providerId="ADAL" clId="{15E051D6-A82A-404A-9874-349C002BA390}" dt="2022-03-08T08:42:29.562" v="33" actId="478"/>
          <ac:picMkLst>
            <pc:docMk/>
            <pc:sldMk cId="392836130" sldId="265"/>
            <ac:picMk id="5" creationId="{8AD6B176-3EC4-4D6B-8377-745F17CD7728}"/>
          </ac:picMkLst>
        </pc:picChg>
        <pc:picChg chg="add mod">
          <ac:chgData name="Thomas Noordeloos" userId="df9f46e9-7760-4f6a-814f-9e8180d7b46a" providerId="ADAL" clId="{15E051D6-A82A-404A-9874-349C002BA390}" dt="2022-03-08T08:42:59.595" v="43" actId="1076"/>
          <ac:picMkLst>
            <pc:docMk/>
            <pc:sldMk cId="392836130" sldId="265"/>
            <ac:picMk id="2050" creationId="{97DB6CF1-0505-4CE2-BC84-B1389718E5C6}"/>
          </ac:picMkLst>
        </pc:picChg>
      </pc:sldChg>
      <pc:sldChg chg="addSp delSp modSp mod">
        <pc:chgData name="Thomas Noordeloos" userId="df9f46e9-7760-4f6a-814f-9e8180d7b46a" providerId="ADAL" clId="{15E051D6-A82A-404A-9874-349C002BA390}" dt="2022-03-08T08:44:49.307" v="51" actId="1076"/>
        <pc:sldMkLst>
          <pc:docMk/>
          <pc:sldMk cId="1578208669" sldId="266"/>
        </pc:sldMkLst>
        <pc:picChg chg="del">
          <ac:chgData name="Thomas Noordeloos" userId="df9f46e9-7760-4f6a-814f-9e8180d7b46a" providerId="ADAL" clId="{15E051D6-A82A-404A-9874-349C002BA390}" dt="2022-03-08T08:44:20.920" v="44" actId="478"/>
          <ac:picMkLst>
            <pc:docMk/>
            <pc:sldMk cId="1578208669" sldId="266"/>
            <ac:picMk id="5" creationId="{55B1F963-C798-452A-92B0-70BF85AAD466}"/>
          </ac:picMkLst>
        </pc:picChg>
        <pc:picChg chg="add mod">
          <ac:chgData name="Thomas Noordeloos" userId="df9f46e9-7760-4f6a-814f-9e8180d7b46a" providerId="ADAL" clId="{15E051D6-A82A-404A-9874-349C002BA390}" dt="2022-03-08T08:44:49.307" v="51" actId="1076"/>
          <ac:picMkLst>
            <pc:docMk/>
            <pc:sldMk cId="1578208669" sldId="266"/>
            <ac:picMk id="3074" creationId="{82BB04F1-C49D-4AAA-B5FC-4851438F3E65}"/>
          </ac:picMkLst>
        </pc:picChg>
      </pc:sldChg>
      <pc:sldChg chg="delSp modSp mod modNotesTx">
        <pc:chgData name="Thomas Noordeloos" userId="df9f46e9-7760-4f6a-814f-9e8180d7b46a" providerId="ADAL" clId="{15E051D6-A82A-404A-9874-349C002BA390}" dt="2022-03-08T08:32:20.379" v="20" actId="1076"/>
        <pc:sldMkLst>
          <pc:docMk/>
          <pc:sldMk cId="4106804809" sldId="267"/>
        </pc:sldMkLst>
        <pc:spChg chg="del mod">
          <ac:chgData name="Thomas Noordeloos" userId="df9f46e9-7760-4f6a-814f-9e8180d7b46a" providerId="ADAL" clId="{15E051D6-A82A-404A-9874-349C002BA390}" dt="2022-03-08T08:32:13.810" v="19" actId="478"/>
          <ac:spMkLst>
            <pc:docMk/>
            <pc:sldMk cId="4106804809" sldId="267"/>
            <ac:spMk id="3" creationId="{7489BB6B-86C3-47F9-8CE7-EACA96F7B23D}"/>
          </ac:spMkLst>
        </pc:spChg>
        <pc:picChg chg="mod">
          <ac:chgData name="Thomas Noordeloos" userId="df9f46e9-7760-4f6a-814f-9e8180d7b46a" providerId="ADAL" clId="{15E051D6-A82A-404A-9874-349C002BA390}" dt="2022-03-08T08:32:20.379" v="20" actId="1076"/>
          <ac:picMkLst>
            <pc:docMk/>
            <pc:sldMk cId="4106804809" sldId="267"/>
            <ac:picMk id="4" creationId="{0A9F119E-26C5-430C-BBD9-DA06003E3F9B}"/>
          </ac:picMkLst>
        </pc:picChg>
      </pc:sldChg>
      <pc:sldChg chg="del">
        <pc:chgData name="Thomas Noordeloos" userId="df9f46e9-7760-4f6a-814f-9e8180d7b46a" providerId="ADAL" clId="{15E051D6-A82A-404A-9874-349C002BA390}" dt="2022-03-08T08:51:49.825" v="74" actId="47"/>
        <pc:sldMkLst>
          <pc:docMk/>
          <pc:sldMk cId="2793297757" sldId="269"/>
        </pc:sldMkLst>
      </pc:sldChg>
      <pc:sldChg chg="addSp delSp modSp add mod">
        <pc:chgData name="Thomas Noordeloos" userId="df9f46e9-7760-4f6a-814f-9e8180d7b46a" providerId="ADAL" clId="{15E051D6-A82A-404A-9874-349C002BA390}" dt="2022-03-08T08:30:47.947" v="3" actId="1076"/>
        <pc:sldMkLst>
          <pc:docMk/>
          <pc:sldMk cId="1263045312" sldId="273"/>
        </pc:sldMkLst>
        <pc:picChg chg="del">
          <ac:chgData name="Thomas Noordeloos" userId="df9f46e9-7760-4f6a-814f-9e8180d7b46a" providerId="ADAL" clId="{15E051D6-A82A-404A-9874-349C002BA390}" dt="2022-03-08T08:30:43.856" v="2" actId="478"/>
          <ac:picMkLst>
            <pc:docMk/>
            <pc:sldMk cId="1263045312" sldId="273"/>
            <ac:picMk id="3" creationId="{16D10407-8E79-4FC3-A760-2BB2332545AC}"/>
          </ac:picMkLst>
        </pc:picChg>
        <pc:picChg chg="add mod">
          <ac:chgData name="Thomas Noordeloos" userId="df9f46e9-7760-4f6a-814f-9e8180d7b46a" providerId="ADAL" clId="{15E051D6-A82A-404A-9874-349C002BA390}" dt="2022-03-08T08:30:47.947" v="3" actId="1076"/>
          <ac:picMkLst>
            <pc:docMk/>
            <pc:sldMk cId="1263045312" sldId="273"/>
            <ac:picMk id="4" creationId="{FCE4E107-D410-41F1-AA71-C48E7FDD2B13}"/>
          </ac:picMkLst>
        </pc:picChg>
      </pc:sldChg>
      <pc:sldChg chg="modSp mod">
        <pc:chgData name="Thomas Noordeloos" userId="df9f46e9-7760-4f6a-814f-9e8180d7b46a" providerId="ADAL" clId="{15E051D6-A82A-404A-9874-349C002BA390}" dt="2022-03-08T08:49:34.074" v="65" actId="1076"/>
        <pc:sldMkLst>
          <pc:docMk/>
          <pc:sldMk cId="1902443866" sldId="305"/>
        </pc:sldMkLst>
        <pc:picChg chg="mod">
          <ac:chgData name="Thomas Noordeloos" userId="df9f46e9-7760-4f6a-814f-9e8180d7b46a" providerId="ADAL" clId="{15E051D6-A82A-404A-9874-349C002BA390}" dt="2022-03-08T08:49:34.074" v="65" actId="1076"/>
          <ac:picMkLst>
            <pc:docMk/>
            <pc:sldMk cId="1902443866" sldId="305"/>
            <ac:picMk id="4" creationId="{00000000-0000-0000-0000-000000000000}"/>
          </ac:picMkLst>
        </pc:picChg>
      </pc:sldChg>
      <pc:sldChg chg="modSp">
        <pc:chgData name="Thomas Noordeloos" userId="df9f46e9-7760-4f6a-814f-9e8180d7b46a" providerId="ADAL" clId="{15E051D6-A82A-404A-9874-349C002BA390}" dt="2022-03-08T08:47:43.376" v="60" actId="1076"/>
        <pc:sldMkLst>
          <pc:docMk/>
          <pc:sldMk cId="2566054996" sldId="306"/>
        </pc:sldMkLst>
        <pc:picChg chg="mod">
          <ac:chgData name="Thomas Noordeloos" userId="df9f46e9-7760-4f6a-814f-9e8180d7b46a" providerId="ADAL" clId="{15E051D6-A82A-404A-9874-349C002BA390}" dt="2022-03-08T08:47:43.376" v="60" actId="1076"/>
          <ac:picMkLst>
            <pc:docMk/>
            <pc:sldMk cId="2566054996" sldId="306"/>
            <ac:picMk id="1026" creationId="{EBFF594E-E0A1-4C71-A269-43B3C5AEBB40}"/>
          </ac:picMkLst>
        </pc:picChg>
      </pc:sldChg>
      <pc:sldChg chg="modSp">
        <pc:chgData name="Thomas Noordeloos" userId="df9f46e9-7760-4f6a-814f-9e8180d7b46a" providerId="ADAL" clId="{15E051D6-A82A-404A-9874-349C002BA390}" dt="2022-03-08T08:50:42.062" v="71" actId="1076"/>
        <pc:sldMkLst>
          <pc:docMk/>
          <pc:sldMk cId="992993541" sldId="314"/>
        </pc:sldMkLst>
        <pc:picChg chg="mod">
          <ac:chgData name="Thomas Noordeloos" userId="df9f46e9-7760-4f6a-814f-9e8180d7b46a" providerId="ADAL" clId="{15E051D6-A82A-404A-9874-349C002BA390}" dt="2022-03-08T08:50:42.062" v="71" actId="1076"/>
          <ac:picMkLst>
            <pc:docMk/>
            <pc:sldMk cId="992993541" sldId="314"/>
            <ac:picMk id="1026" creationId="{00000000-0000-0000-0000-000000000000}"/>
          </ac:picMkLst>
        </pc:picChg>
      </pc:sldChg>
      <pc:sldChg chg="addSp delSp modSp mod modAnim">
        <pc:chgData name="Thomas Noordeloos" userId="df9f46e9-7760-4f6a-814f-9e8180d7b46a" providerId="ADAL" clId="{15E051D6-A82A-404A-9874-349C002BA390}" dt="2022-03-08T08:47:29.407" v="58" actId="1076"/>
        <pc:sldMkLst>
          <pc:docMk/>
          <pc:sldMk cId="1199936769" sldId="321"/>
        </pc:sldMkLst>
        <pc:picChg chg="add mod">
          <ac:chgData name="Thomas Noordeloos" userId="df9f46e9-7760-4f6a-814f-9e8180d7b46a" providerId="ADAL" clId="{15E051D6-A82A-404A-9874-349C002BA390}" dt="2022-03-08T08:47:29.407" v="58" actId="1076"/>
          <ac:picMkLst>
            <pc:docMk/>
            <pc:sldMk cId="1199936769" sldId="321"/>
            <ac:picMk id="3" creationId="{4A46407D-DC38-4803-AA4E-99E2E7FF8F6B}"/>
          </ac:picMkLst>
        </pc:picChg>
        <pc:picChg chg="del mod">
          <ac:chgData name="Thomas Noordeloos" userId="df9f46e9-7760-4f6a-814f-9e8180d7b46a" providerId="ADAL" clId="{15E051D6-A82A-404A-9874-349C002BA390}" dt="2022-03-08T08:47:12.048" v="54" actId="478"/>
          <ac:picMkLst>
            <pc:docMk/>
            <pc:sldMk cId="1199936769" sldId="321"/>
            <ac:picMk id="4" creationId="{00000000-0000-0000-0000-000000000000}"/>
          </ac:picMkLst>
        </pc:picChg>
      </pc:sldChg>
      <pc:sldChg chg="modSp mod">
        <pc:chgData name="Thomas Noordeloos" userId="df9f46e9-7760-4f6a-814f-9e8180d7b46a" providerId="ADAL" clId="{15E051D6-A82A-404A-9874-349C002BA390}" dt="2022-03-08T08:51:06.044" v="73" actId="404"/>
        <pc:sldMkLst>
          <pc:docMk/>
          <pc:sldMk cId="2275545818" sldId="325"/>
        </pc:sldMkLst>
        <pc:spChg chg="mod">
          <ac:chgData name="Thomas Noordeloos" userId="df9f46e9-7760-4f6a-814f-9e8180d7b46a" providerId="ADAL" clId="{15E051D6-A82A-404A-9874-349C002BA390}" dt="2022-03-08T08:51:06.044" v="73" actId="404"/>
          <ac:spMkLst>
            <pc:docMk/>
            <pc:sldMk cId="2275545818" sldId="325"/>
            <ac:spMk id="2" creationId="{00000000-0000-0000-0000-000000000000}"/>
          </ac:spMkLst>
        </pc:spChg>
      </pc:sldChg>
      <pc:sldChg chg="modSp mod modAnim">
        <pc:chgData name="Thomas Noordeloos" userId="df9f46e9-7760-4f6a-814f-9e8180d7b46a" providerId="ADAL" clId="{15E051D6-A82A-404A-9874-349C002BA390}" dt="2022-03-08T08:49:24.021" v="64"/>
        <pc:sldMkLst>
          <pc:docMk/>
          <pc:sldMk cId="1561385009" sldId="327"/>
        </pc:sldMkLst>
        <pc:picChg chg="mod">
          <ac:chgData name="Thomas Noordeloos" userId="df9f46e9-7760-4f6a-814f-9e8180d7b46a" providerId="ADAL" clId="{15E051D6-A82A-404A-9874-349C002BA390}" dt="2022-03-08T08:49:20.217" v="63" actId="1076"/>
          <ac:picMkLst>
            <pc:docMk/>
            <pc:sldMk cId="1561385009" sldId="327"/>
            <ac:picMk id="4" creationId="{00000000-0000-0000-0000-000000000000}"/>
          </ac:picMkLst>
        </pc:picChg>
      </pc:sldChg>
      <pc:sldChg chg="modSp mod">
        <pc:chgData name="Thomas Noordeloos" userId="df9f46e9-7760-4f6a-814f-9e8180d7b46a" providerId="ADAL" clId="{15E051D6-A82A-404A-9874-349C002BA390}" dt="2022-03-08T08:35:50.008" v="22" actId="1076"/>
        <pc:sldMkLst>
          <pc:docMk/>
          <pc:sldMk cId="3133335694" sldId="333"/>
        </pc:sldMkLst>
        <pc:picChg chg="mod">
          <ac:chgData name="Thomas Noordeloos" userId="df9f46e9-7760-4f6a-814f-9e8180d7b46a" providerId="ADAL" clId="{15E051D6-A82A-404A-9874-349C002BA390}" dt="2022-03-08T08:35:50.008" v="22" actId="1076"/>
          <ac:picMkLst>
            <pc:docMk/>
            <pc:sldMk cId="3133335694" sldId="333"/>
            <ac:picMk id="5" creationId="{A309079C-E752-4D90-BE3C-95A8DC96BFCE}"/>
          </ac:picMkLst>
        </pc:picChg>
      </pc:sldChg>
      <pc:sldChg chg="modSp mod">
        <pc:chgData name="Thomas Noordeloos" userId="df9f46e9-7760-4f6a-814f-9e8180d7b46a" providerId="ADAL" clId="{15E051D6-A82A-404A-9874-349C002BA390}" dt="2022-03-08T08:49:50.178" v="67" actId="14100"/>
        <pc:sldMkLst>
          <pc:docMk/>
          <pc:sldMk cId="1159905694" sldId="334"/>
        </pc:sldMkLst>
        <pc:spChg chg="mod">
          <ac:chgData name="Thomas Noordeloos" userId="df9f46e9-7760-4f6a-814f-9e8180d7b46a" providerId="ADAL" clId="{15E051D6-A82A-404A-9874-349C002BA390}" dt="2022-03-08T08:49:50.178" v="67" actId="14100"/>
          <ac:spMkLst>
            <pc:docMk/>
            <pc:sldMk cId="1159905694" sldId="334"/>
            <ac:spMk id="3" creationId="{D6FCA63D-3A23-4DE5-8747-1AFFC5528362}"/>
          </ac:spMkLst>
        </pc:spChg>
      </pc:sldChg>
      <pc:sldChg chg="modSp mod ord">
        <pc:chgData name="Thomas Noordeloos" userId="df9f46e9-7760-4f6a-814f-9e8180d7b46a" providerId="ADAL" clId="{15E051D6-A82A-404A-9874-349C002BA390}" dt="2022-03-08T08:31:37.985" v="15" actId="1076"/>
        <pc:sldMkLst>
          <pc:docMk/>
          <pc:sldMk cId="1792794395" sldId="335"/>
        </pc:sldMkLst>
        <pc:spChg chg="mod">
          <ac:chgData name="Thomas Noordeloos" userId="df9f46e9-7760-4f6a-814f-9e8180d7b46a" providerId="ADAL" clId="{15E051D6-A82A-404A-9874-349C002BA390}" dt="2022-03-08T08:31:35.014" v="14" actId="403"/>
          <ac:spMkLst>
            <pc:docMk/>
            <pc:sldMk cId="1792794395" sldId="335"/>
            <ac:spMk id="6" creationId="{5CA795C3-C60D-4A64-A49E-27450D1CC10E}"/>
          </ac:spMkLst>
        </pc:spChg>
        <pc:spChg chg="mod">
          <ac:chgData name="Thomas Noordeloos" userId="df9f46e9-7760-4f6a-814f-9e8180d7b46a" providerId="ADAL" clId="{15E051D6-A82A-404A-9874-349C002BA390}" dt="2022-03-08T08:31:37.985" v="15" actId="1076"/>
          <ac:spMkLst>
            <pc:docMk/>
            <pc:sldMk cId="1792794395" sldId="335"/>
            <ac:spMk id="7" creationId="{EC3EC599-2E27-436B-A6E1-B3B002E440D8}"/>
          </ac:spMkLst>
        </pc:spChg>
      </pc:sldChg>
      <pc:sldChg chg="addSp delSp modSp mod modAnim">
        <pc:chgData name="Thomas Noordeloos" userId="df9f46e9-7760-4f6a-814f-9e8180d7b46a" providerId="ADAL" clId="{15E051D6-A82A-404A-9874-349C002BA390}" dt="2022-03-08T08:38:03.508" v="32" actId="14100"/>
        <pc:sldMkLst>
          <pc:docMk/>
          <pc:sldMk cId="517123008" sldId="336"/>
        </pc:sldMkLst>
        <pc:picChg chg="add mod">
          <ac:chgData name="Thomas Noordeloos" userId="df9f46e9-7760-4f6a-814f-9e8180d7b46a" providerId="ADAL" clId="{15E051D6-A82A-404A-9874-349C002BA390}" dt="2022-03-08T08:38:03.508" v="32" actId="14100"/>
          <ac:picMkLst>
            <pc:docMk/>
            <pc:sldMk cId="517123008" sldId="336"/>
            <ac:picMk id="2" creationId="{219F76F3-836C-4D2C-A9C5-D1C6D4125ACD}"/>
          </ac:picMkLst>
        </pc:picChg>
        <pc:picChg chg="del mod">
          <ac:chgData name="Thomas Noordeloos" userId="df9f46e9-7760-4f6a-814f-9e8180d7b46a" providerId="ADAL" clId="{15E051D6-A82A-404A-9874-349C002BA390}" dt="2022-03-08T08:37:36.404" v="29" actId="478"/>
          <ac:picMkLst>
            <pc:docMk/>
            <pc:sldMk cId="517123008" sldId="336"/>
            <ac:picMk id="6" creationId="{00000000-0000-0000-0000-000000000000}"/>
          </ac:picMkLst>
        </pc:picChg>
      </pc:sldChg>
      <pc:sldMasterChg chg="modSldLayout">
        <pc:chgData name="Thomas Noordeloos" userId="df9f46e9-7760-4f6a-814f-9e8180d7b46a" providerId="ADAL" clId="{15E051D6-A82A-404A-9874-349C002BA390}" dt="2022-03-08T08:31:10.998" v="6" actId="478"/>
        <pc:sldMasterMkLst>
          <pc:docMk/>
          <pc:sldMasterMk cId="3996255573" sldId="2147483648"/>
        </pc:sldMasterMkLst>
        <pc:sldLayoutChg chg="delSp mod">
          <pc:chgData name="Thomas Noordeloos" userId="df9f46e9-7760-4f6a-814f-9e8180d7b46a" providerId="ADAL" clId="{15E051D6-A82A-404A-9874-349C002BA390}" dt="2022-03-08T08:31:10.998" v="6" actId="478"/>
          <pc:sldLayoutMkLst>
            <pc:docMk/>
            <pc:sldMasterMk cId="3996255573" sldId="2147483648"/>
            <pc:sldLayoutMk cId="3918416068" sldId="2147483652"/>
          </pc:sldLayoutMkLst>
          <pc:picChg chg="del">
            <ac:chgData name="Thomas Noordeloos" userId="df9f46e9-7760-4f6a-814f-9e8180d7b46a" providerId="ADAL" clId="{15E051D6-A82A-404A-9874-349C002BA390}" dt="2022-03-08T08:31:10.998" v="6" actId="478"/>
            <ac:picMkLst>
              <pc:docMk/>
              <pc:sldMasterMk cId="3996255573" sldId="2147483648"/>
              <pc:sldLayoutMk cId="3918416068" sldId="2147483652"/>
              <ac:picMk id="4" creationId="{00000000-0000-0000-0000-00000000000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.nl/binnenland/5991493/grondwaterbronnen-van-nederlands-drinkwater-steeds-meer-vervuild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hlinkClick r:id="rId3"/>
              </a:rPr>
              <a:t>https://www.nu.nl/binnenland/5991493/grondwaterbronnen-van-nederlands-drinkwater-steeds-meer-vervuild.html</a:t>
            </a:r>
            <a:r>
              <a:rPr lang="nl-NL" sz="1200" dirty="0"/>
              <a:t>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972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BB5C2-9FA2-49D2-9763-088B4D45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BD803C-21AB-41D0-9F5E-BBC103847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B00A2E-757B-471C-9A50-846B718AF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5DA5EC3-D859-4195-9DC3-5D904882D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23DBD04-7540-4CD6-9784-F1E5B03DF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F0FB006-B174-4576-86A2-9113B67E4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779C61B-FB26-45E9-A889-615B7073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0EFF803-53A6-494D-ABC0-79EBDC2E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850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517C5-8F4E-481E-AD28-B8804FAD1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297238C-94DB-4EE1-89D5-341E65F7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D5D70B3-F599-46D4-8EB1-32F64A6B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D17500-6077-4B3C-8A09-1EF8525C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791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C758E10-351A-4D5E-B860-DCE5FF23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85B1713-8266-43E4-AA3D-D7AFEDF5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4376F3-AEF1-48F6-AD01-426A73C1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9063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9ADAC-08D2-4642-A113-FACA5C77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7C9EEE-717F-4941-BB07-0536854DC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997B907-848A-4412-8188-CB596629F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EFD6DB-8DAE-4BF3-AD4B-B09266BA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652044-7946-4C59-AA36-94480516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AC0A9E0-50D1-4ED5-9DF0-DAD2A42B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5953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999ED-3313-44D4-BD53-DAC8A630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5F665B4-C8EF-48AF-A55C-3866D6F9D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9D5D79E-CAC7-4956-B4B5-225BCB942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1BF2DB8-55EE-4631-A380-F451169F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3BFEA6-4569-4143-AB1F-F399B2C5F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99E87D1-EAF9-4449-B985-25ED6AA6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1563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64B6F-DAF3-44F1-BBA7-55C9AE6E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EB3636-5FE8-41B9-BD96-A9B098737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A75EAA-CD87-4F7F-9D10-A3F68EC38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DDB38A-7FC8-45DC-9466-14B4C33C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8A7CF0-2C0B-44BD-A0F0-859251AAA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828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DE6765C-E461-4E26-809A-0480AD696A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F067D86-E9D3-4400-A976-785937758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3589FF-2F34-44C3-A672-73A2FE98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17837D-61A8-4FC7-8175-C5EAF2F8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0D5365-1D8A-4B72-A7FC-15AD7765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15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41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5C08C-EC60-463A-A241-FDA29EC4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8F1D57-E52C-483B-8FDC-4E0BC8E4F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7DAB76-61CF-4393-AAB7-0CC87BFBD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F08C86-A899-490C-9123-7B3ED99F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79AB12-534F-428B-B60B-14B8B979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88C07D-B46C-4CE0-A23C-25919FC8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835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177D4-EE84-4C90-BD68-2CD7B4E46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9B1F18C-3DA8-4478-ACD1-7E0DE0C56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A08416-A6BC-417F-B170-DCC30CE3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64A811-8D3F-4370-A41F-BD1B0FB4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29A954-A09E-4352-8495-9F7FB192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243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A8983-4614-41BE-89AF-63523C6F6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321D42-5105-4333-BE18-82A5DA6B3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CA1699-D6BA-4F9A-89D8-A1DD9EDB2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221984-7732-4023-82B3-96F21BAE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EFB037-56D7-4505-96EA-A47C0BE4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89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6B22DA-5169-4AC8-A2EC-2BD778A02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9D8C7D-B5CC-4D4D-94B7-9FC3E420F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60E10F-7581-4128-98BC-A2581C4B2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C31962-AC35-4B43-BE51-5C666B3F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F350E9-D46D-47A2-AB8A-C2085FD5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30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E5D0B-2FBB-410D-A476-988DA6E12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929C77-539F-4A13-9990-8DA710522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4E9D67F-DF4B-42E9-8C0F-F7340826F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A6C484-8AB6-494A-B61A-E603D7328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C8C9B3-ED26-4817-A170-CA5D188E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DD5B14-6CEA-40D9-BCA3-54D495BF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083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EE562DE-2D6E-4CC4-8E9C-442192EF4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26D4FB-8957-4840-8D29-45066E2CA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51CF3A-BF82-4F9E-95AE-BA35659D8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9BE4-8150-4B5C-B350-49695E6DC3AF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61653E-BD5D-4A28-917D-5E39E7903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FFEEA7-9DF0-4E75-844F-69ACBA024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77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Lpij-HtIBeo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1ggFuAfEux4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Afbeelding met gebouw, buiten, markt&#10;&#10;Automatisch gegenereerde beschrijving">
            <a:extLst>
              <a:ext uri="{FF2B5EF4-FFF2-40B4-BE49-F238E27FC236}">
                <a16:creationId xmlns:a16="http://schemas.microsoft.com/office/drawing/2014/main" id="{A0C22AD8-87B6-4CDF-82EB-0992FFD8B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8" cy="685799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CE4E107-D410-41F1-AA71-C48E7FDD2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900" y="0"/>
            <a:ext cx="4843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45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9563" y="2490139"/>
            <a:ext cx="10515600" cy="1325563"/>
          </a:xfrm>
        </p:spPr>
        <p:txBody>
          <a:bodyPr/>
          <a:lstStyle/>
          <a:p>
            <a:r>
              <a:rPr lang="nl-NL" dirty="0"/>
              <a:t>Elektriciteit bij je thuis</a:t>
            </a:r>
          </a:p>
        </p:txBody>
      </p:sp>
    </p:spTree>
    <p:extLst>
      <p:ext uri="{BB962C8B-B14F-4D97-AF65-F5344CB8AC3E}">
        <p14:creationId xmlns:p14="http://schemas.microsoft.com/office/powerpoint/2010/main" val="1939798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komt stroom vandaan?</a:t>
            </a:r>
          </a:p>
        </p:txBody>
      </p:sp>
      <p:pic>
        <p:nvPicPr>
          <p:cNvPr id="3" name="Onlinemedia 2" title="Hoe werkt het elektriciteitsnet?">
            <a:hlinkClick r:id="" action="ppaction://media"/>
            <a:extLst>
              <a:ext uri="{FF2B5EF4-FFF2-40B4-BE49-F238E27FC236}">
                <a16:creationId xmlns:a16="http://schemas.microsoft.com/office/drawing/2014/main" id="{4A46407D-DC38-4803-AA4E-99E2E7FF8F6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1261" y="1415466"/>
            <a:ext cx="8089478" cy="45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3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Gemiddeld verbruik in Nederland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FF594E-E0A1-4C71-A269-43B3C5AEB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987" y="369125"/>
            <a:ext cx="8680321" cy="594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054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C51390-A0FC-473D-B0EA-F08C3D426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2C2C2C"/>
                </a:solidFill>
              </a:rPr>
              <a:t>Gemiddeld gasverbruik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9BA563F-F8BC-4125-8354-33428A878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531" y="640081"/>
            <a:ext cx="7892552" cy="551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77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6DA90E-1F05-4AAB-B6E4-534E2C3A4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2C2C2C"/>
                </a:solidFill>
              </a:rPr>
              <a:t>Gemiddeld stroomverbruik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C41D510-4B23-4244-A3F5-CA0DFAF7F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4340" b="1"/>
          <a:stretch/>
        </p:blipFill>
        <p:spPr>
          <a:xfrm>
            <a:off x="3728167" y="717804"/>
            <a:ext cx="7832816" cy="52577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04498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Aandeel apparatuur verbruik thuis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740" y="1456261"/>
            <a:ext cx="6372520" cy="5036614"/>
          </a:xfrm>
        </p:spPr>
      </p:pic>
    </p:spTree>
    <p:extLst>
      <p:ext uri="{BB962C8B-B14F-4D97-AF65-F5344CB8AC3E}">
        <p14:creationId xmlns:p14="http://schemas.microsoft.com/office/powerpoint/2010/main" val="156138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is stroomverbruik van afhankelijk?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91" y="1669478"/>
            <a:ext cx="6283817" cy="4191306"/>
          </a:xfrm>
        </p:spPr>
      </p:pic>
    </p:spTree>
    <p:extLst>
      <p:ext uri="{BB962C8B-B14F-4D97-AF65-F5344CB8AC3E}">
        <p14:creationId xmlns:p14="http://schemas.microsoft.com/office/powerpoint/2010/main" val="190244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BB101-0E45-4F1C-9474-826C15D38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2987401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Groene</a:t>
            </a:r>
            <a:r>
              <a:rPr lang="en-US" sz="3600" dirty="0"/>
              <a:t> en </a:t>
            </a:r>
            <a:r>
              <a:rPr lang="en-US" sz="3600" dirty="0" err="1"/>
              <a:t>grijze</a:t>
            </a:r>
            <a:r>
              <a:rPr lang="en-US" sz="3600" dirty="0"/>
              <a:t> </a:t>
            </a:r>
            <a:r>
              <a:rPr lang="en-US" sz="3600" dirty="0" err="1"/>
              <a:t>energie</a:t>
            </a:r>
            <a:endParaRPr lang="en-US" sz="3600" dirty="0"/>
          </a:p>
        </p:txBody>
      </p:sp>
      <p:pic>
        <p:nvPicPr>
          <p:cNvPr id="2050" name="Picture 2" descr="Wat is duurder: groene of grijze stroom? | Gaslicht.com">
            <a:extLst>
              <a:ext uri="{FF2B5EF4-FFF2-40B4-BE49-F238E27FC236}">
                <a16:creationId xmlns:a16="http://schemas.microsoft.com/office/drawing/2014/main" id="{BB82B4EC-ABCD-4F0E-9146-943CDF17C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0" b="18109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FCA63D-3A23-4DE5-8747-1AFFC5528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56365" y="3697638"/>
            <a:ext cx="6472098" cy="29576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>
                <a:latin typeface="+mj-lt"/>
              </a:rPr>
              <a:t>Groene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energie</a:t>
            </a:r>
            <a:r>
              <a:rPr lang="en-US" sz="2000" dirty="0">
                <a:latin typeface="+mj-lt"/>
              </a:rPr>
              <a:t> is </a:t>
            </a:r>
            <a:r>
              <a:rPr lang="en-US" sz="2000" dirty="0" err="1">
                <a:latin typeface="+mj-lt"/>
              </a:rPr>
              <a:t>energie</a:t>
            </a:r>
            <a:r>
              <a:rPr lang="en-US" sz="2000" dirty="0">
                <a:latin typeface="+mj-lt"/>
              </a:rPr>
              <a:t> die is </a:t>
            </a:r>
            <a:r>
              <a:rPr lang="en-US" sz="2000" dirty="0" err="1">
                <a:latin typeface="+mj-lt"/>
              </a:rPr>
              <a:t>opgewekt</a:t>
            </a:r>
            <a:r>
              <a:rPr lang="en-US" sz="2000" dirty="0">
                <a:latin typeface="+mj-lt"/>
              </a:rPr>
              <a:t> met </a:t>
            </a:r>
            <a:r>
              <a:rPr lang="en-US" sz="2000" dirty="0" err="1">
                <a:latin typeface="+mj-lt"/>
              </a:rPr>
              <a:t>behulp</a:t>
            </a:r>
            <a:r>
              <a:rPr lang="en-US" sz="2000" dirty="0">
                <a:latin typeface="+mj-lt"/>
              </a:rPr>
              <a:t> van </a:t>
            </a:r>
            <a:r>
              <a:rPr lang="en-US" sz="2000" dirty="0" err="1">
                <a:latin typeface="+mj-lt"/>
              </a:rPr>
              <a:t>schone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onuitputtelijke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bronnen</a:t>
            </a:r>
            <a:r>
              <a:rPr lang="en-US" sz="2000" dirty="0">
                <a:latin typeface="+mj-lt"/>
              </a:rPr>
              <a:t>. </a:t>
            </a:r>
          </a:p>
          <a:p>
            <a:r>
              <a:rPr lang="en-US" sz="2000" dirty="0" err="1">
                <a:latin typeface="+mj-lt"/>
              </a:rPr>
              <a:t>Grijze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energie</a:t>
            </a:r>
            <a:r>
              <a:rPr lang="en-US" sz="2000" dirty="0">
                <a:latin typeface="+mj-lt"/>
              </a:rPr>
              <a:t> (</a:t>
            </a:r>
            <a:r>
              <a:rPr lang="en-US" sz="2000" dirty="0" err="1">
                <a:latin typeface="+mj-lt"/>
              </a:rPr>
              <a:t>vuile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energie</a:t>
            </a:r>
            <a:r>
              <a:rPr lang="en-US" sz="2000" dirty="0">
                <a:latin typeface="+mj-lt"/>
              </a:rPr>
              <a:t>), </a:t>
            </a:r>
            <a:r>
              <a:rPr lang="en-US" sz="2000" dirty="0" err="1">
                <a:latin typeface="+mj-lt"/>
              </a:rPr>
              <a:t>wordt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opgewekt</a:t>
            </a:r>
            <a:r>
              <a:rPr lang="en-US" sz="2000" dirty="0">
                <a:latin typeface="+mj-lt"/>
              </a:rPr>
              <a:t> door </a:t>
            </a:r>
            <a:r>
              <a:rPr lang="en-US" sz="2000" dirty="0" err="1">
                <a:latin typeface="+mj-lt"/>
              </a:rPr>
              <a:t>aardolie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aardgas</a:t>
            </a:r>
            <a:r>
              <a:rPr lang="en-US" sz="2000" dirty="0">
                <a:latin typeface="+mj-lt"/>
              </a:rPr>
              <a:t> of </a:t>
            </a:r>
            <a:r>
              <a:rPr lang="en-US" sz="2000" dirty="0" err="1">
                <a:latin typeface="+mj-lt"/>
              </a:rPr>
              <a:t>steenkool</a:t>
            </a:r>
            <a:r>
              <a:rPr lang="en-US" sz="2000" dirty="0">
                <a:latin typeface="+mj-lt"/>
              </a:rPr>
              <a:t> te </a:t>
            </a:r>
            <a:r>
              <a:rPr lang="en-US" sz="2000" dirty="0" err="1">
                <a:latin typeface="+mj-lt"/>
              </a:rPr>
              <a:t>verbranden</a:t>
            </a:r>
            <a:r>
              <a:rPr lang="en-US" sz="2000" dirty="0">
                <a:latin typeface="+mj-lt"/>
              </a:rPr>
              <a:t>. </a:t>
            </a:r>
          </a:p>
          <a:p>
            <a:r>
              <a:rPr lang="en-US" sz="2000" dirty="0" err="1">
                <a:latin typeface="+mj-lt"/>
              </a:rPr>
              <a:t>Bij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opwekking</a:t>
            </a:r>
            <a:r>
              <a:rPr lang="en-US" sz="2000" dirty="0">
                <a:latin typeface="+mj-lt"/>
              </a:rPr>
              <a:t> van </a:t>
            </a:r>
            <a:r>
              <a:rPr lang="en-US" sz="2000" dirty="0" err="1">
                <a:latin typeface="+mj-lt"/>
              </a:rPr>
              <a:t>grijze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energie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komt</a:t>
            </a:r>
            <a:r>
              <a:rPr lang="en-US" sz="2000" dirty="0">
                <a:latin typeface="+mj-lt"/>
              </a:rPr>
              <a:t> in het milieu </a:t>
            </a:r>
            <a:r>
              <a:rPr lang="en-US" sz="2000" dirty="0" err="1">
                <a:latin typeface="+mj-lt"/>
              </a:rPr>
              <a:t>schadende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kooldioxide</a:t>
            </a:r>
            <a:r>
              <a:rPr lang="en-US" sz="2000" dirty="0">
                <a:latin typeface="+mj-lt"/>
              </a:rPr>
              <a:t> (CO2) </a:t>
            </a:r>
            <a:r>
              <a:rPr lang="en-US" sz="2000" dirty="0" err="1">
                <a:latin typeface="+mj-lt"/>
              </a:rPr>
              <a:t>vrij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Tevens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raken</a:t>
            </a:r>
            <a:r>
              <a:rPr lang="en-US" sz="2000" dirty="0">
                <a:latin typeface="+mj-lt"/>
              </a:rPr>
              <a:t> op den </a:t>
            </a:r>
            <a:r>
              <a:rPr lang="en-US" sz="2000" dirty="0" err="1">
                <a:latin typeface="+mj-lt"/>
              </a:rPr>
              <a:t>duur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fossiele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brandstoffen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kolen</a:t>
            </a:r>
            <a:r>
              <a:rPr lang="en-US" sz="2000" dirty="0">
                <a:latin typeface="+mj-lt"/>
              </a:rPr>
              <a:t>, gas en </a:t>
            </a:r>
            <a:r>
              <a:rPr lang="en-US" sz="2000" dirty="0" err="1">
                <a:latin typeface="+mj-lt"/>
              </a:rPr>
              <a:t>olie</a:t>
            </a:r>
            <a:r>
              <a:rPr lang="en-US" sz="2000" dirty="0">
                <a:latin typeface="+mj-lt"/>
              </a:rPr>
              <a:t> op.</a:t>
            </a:r>
          </a:p>
        </p:txBody>
      </p:sp>
    </p:spTree>
    <p:extLst>
      <p:ext uri="{BB962C8B-B14F-4D97-AF65-F5344CB8AC3E}">
        <p14:creationId xmlns:p14="http://schemas.microsoft.com/office/powerpoint/2010/main" val="1159905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80F30-41DB-41F0-9D3C-351A0D6F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Groene</a:t>
            </a:r>
            <a:r>
              <a:rPr lang="en-US" sz="3600" dirty="0"/>
              <a:t> </a:t>
            </a:r>
            <a:r>
              <a:rPr lang="en-US" sz="3600" dirty="0" err="1"/>
              <a:t>stroom</a:t>
            </a:r>
            <a:endParaRPr lang="en-US" sz="3600" dirty="0"/>
          </a:p>
        </p:txBody>
      </p:sp>
      <p:pic>
        <p:nvPicPr>
          <p:cNvPr id="3074" name="Picture 2" descr="Hoe weet je dat groene stroom echt groen is? | Netwerk Bewust Verbruiken">
            <a:extLst>
              <a:ext uri="{FF2B5EF4-FFF2-40B4-BE49-F238E27FC236}">
                <a16:creationId xmlns:a16="http://schemas.microsoft.com/office/drawing/2014/main" id="{198AB07D-0EFA-4046-B034-00DE58B77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4" b="22881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41CFFBC-8AFC-43BD-9508-8A69573ED39B}"/>
              </a:ext>
            </a:extLst>
          </p:cNvPr>
          <p:cNvSpPr txBox="1"/>
          <p:nvPr/>
        </p:nvSpPr>
        <p:spPr>
          <a:xfrm>
            <a:off x="3413277" y="3710613"/>
            <a:ext cx="8106278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  <a:latin typeface="+mj-lt"/>
              </a:rPr>
              <a:t>Groene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stroom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wordt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opgewekt</a:t>
            </a:r>
            <a:r>
              <a:rPr lang="en-US" sz="2000" b="0" i="0" dirty="0">
                <a:effectLst/>
                <a:latin typeface="+mj-lt"/>
              </a:rPr>
              <a:t> met </a:t>
            </a:r>
            <a:r>
              <a:rPr lang="en-US" sz="2000" b="0" i="0" dirty="0" err="1">
                <a:effectLst/>
                <a:latin typeface="+mj-lt"/>
              </a:rPr>
              <a:t>behulp</a:t>
            </a:r>
            <a:r>
              <a:rPr lang="en-US" sz="2000" b="0" i="0" dirty="0">
                <a:effectLst/>
                <a:latin typeface="+mj-lt"/>
              </a:rPr>
              <a:t> van </a:t>
            </a:r>
            <a:r>
              <a:rPr lang="en-US" sz="2000" b="0" i="0" dirty="0" err="1">
                <a:effectLst/>
                <a:latin typeface="+mj-lt"/>
              </a:rPr>
              <a:t>zon</a:t>
            </a:r>
            <a:r>
              <a:rPr lang="en-US" sz="2000" b="0" i="0" dirty="0">
                <a:effectLst/>
                <a:latin typeface="+mj-lt"/>
              </a:rPr>
              <a:t>, wind, </a:t>
            </a:r>
            <a:r>
              <a:rPr lang="en-US" sz="2000" b="0" i="0" dirty="0" err="1">
                <a:effectLst/>
                <a:latin typeface="+mj-lt"/>
              </a:rPr>
              <a:t>waterkracht</a:t>
            </a:r>
            <a:r>
              <a:rPr lang="en-US" sz="2000" b="0" i="0" dirty="0">
                <a:effectLst/>
                <a:latin typeface="+mj-lt"/>
              </a:rPr>
              <a:t>, </a:t>
            </a:r>
            <a:r>
              <a:rPr lang="en-US" sz="2000" b="0" i="0" dirty="0" err="1">
                <a:effectLst/>
                <a:latin typeface="+mj-lt"/>
              </a:rPr>
              <a:t>biomassa</a:t>
            </a:r>
            <a:r>
              <a:rPr lang="en-US" sz="2000" b="0" i="0" dirty="0">
                <a:effectLst/>
                <a:latin typeface="+mj-lt"/>
              </a:rPr>
              <a:t> en </a:t>
            </a:r>
            <a:r>
              <a:rPr lang="en-US" sz="2000" b="0" i="0" dirty="0" err="1">
                <a:effectLst/>
                <a:latin typeface="+mj-lt"/>
              </a:rPr>
              <a:t>warmtekracht</a:t>
            </a:r>
            <a:r>
              <a:rPr lang="en-US" sz="2000" b="0" i="0" dirty="0">
                <a:effectLst/>
                <a:latin typeface="+mj-lt"/>
              </a:rPr>
              <a:t>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+mj-lt"/>
              </a:rPr>
              <a:t>Het </a:t>
            </a:r>
            <a:r>
              <a:rPr lang="en-US" sz="2000" b="0" i="0" dirty="0" err="1">
                <a:effectLst/>
                <a:latin typeface="+mj-lt"/>
              </a:rPr>
              <a:t>energiebedrijf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zet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deze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milieuvriendelijk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opgewekte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elektriciteit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samen</a:t>
            </a:r>
            <a:r>
              <a:rPr lang="en-US" sz="2000" b="0" i="0" dirty="0">
                <a:effectLst/>
                <a:latin typeface="+mj-lt"/>
              </a:rPr>
              <a:t> met de '</a:t>
            </a:r>
            <a:r>
              <a:rPr lang="en-US" sz="2000" b="0" i="0" dirty="0" err="1">
                <a:effectLst/>
                <a:latin typeface="+mj-lt"/>
              </a:rPr>
              <a:t>gewone</a:t>
            </a:r>
            <a:r>
              <a:rPr lang="en-US" sz="2000" b="0" i="0" dirty="0">
                <a:effectLst/>
                <a:latin typeface="+mj-lt"/>
              </a:rPr>
              <a:t>' </a:t>
            </a:r>
            <a:r>
              <a:rPr lang="en-US" sz="2000" b="0" i="0" dirty="0" err="1">
                <a:effectLst/>
                <a:latin typeface="+mj-lt"/>
              </a:rPr>
              <a:t>stroom</a:t>
            </a:r>
            <a:r>
              <a:rPr lang="en-US" sz="2000" b="0" i="0" dirty="0">
                <a:effectLst/>
                <a:latin typeface="+mj-lt"/>
              </a:rPr>
              <a:t> op het </a:t>
            </a:r>
            <a:r>
              <a:rPr lang="en-US" sz="2000" b="0" i="0" dirty="0" err="1">
                <a:effectLst/>
                <a:latin typeface="+mj-lt"/>
              </a:rPr>
              <a:t>elektriciteitsnet</a:t>
            </a:r>
            <a:r>
              <a:rPr lang="en-US" sz="2000" b="0" i="0" dirty="0">
                <a:effectLst/>
                <a:latin typeface="+mj-lt"/>
              </a:rPr>
              <a:t>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De </a:t>
            </a:r>
            <a:r>
              <a:rPr lang="en-US" sz="2000" dirty="0" err="1">
                <a:latin typeface="+mj-lt"/>
              </a:rPr>
              <a:t>energie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gaat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naar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consument</a:t>
            </a:r>
            <a:r>
              <a:rPr lang="en-US" sz="2000" dirty="0">
                <a:latin typeface="+mj-lt"/>
              </a:rPr>
              <a:t>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000" b="0" i="0" dirty="0" err="1">
                <a:effectLst/>
                <a:latin typeface="+mj-lt"/>
              </a:rPr>
              <a:t>Aan</a:t>
            </a:r>
            <a:r>
              <a:rPr lang="en-US" sz="2000" b="0" i="0" dirty="0">
                <a:effectLst/>
                <a:latin typeface="+mj-lt"/>
              </a:rPr>
              <a:t> de </a:t>
            </a:r>
            <a:r>
              <a:rPr lang="en-US" sz="2000" b="0" i="0" dirty="0" err="1">
                <a:effectLst/>
                <a:latin typeface="+mj-lt"/>
              </a:rPr>
              <a:t>elektriciteit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zelf</a:t>
            </a:r>
            <a:r>
              <a:rPr lang="en-US" sz="2000" b="0" i="0" dirty="0">
                <a:effectLst/>
                <a:latin typeface="+mj-lt"/>
              </a:rPr>
              <a:t> merk je </a:t>
            </a:r>
            <a:r>
              <a:rPr lang="en-US" sz="2000" b="0" i="0" dirty="0" err="1">
                <a:effectLst/>
                <a:latin typeface="+mj-lt"/>
              </a:rPr>
              <a:t>niet</a:t>
            </a:r>
            <a:r>
              <a:rPr lang="en-US" sz="2000" b="0" i="0" dirty="0">
                <a:effectLst/>
                <a:latin typeface="+mj-lt"/>
              </a:rPr>
              <a:t> hoe </a:t>
            </a:r>
            <a:r>
              <a:rPr lang="en-US" sz="2000" b="0" i="0" dirty="0" err="1">
                <a:effectLst/>
                <a:latin typeface="+mj-lt"/>
              </a:rPr>
              <a:t>deze</a:t>
            </a:r>
            <a:r>
              <a:rPr lang="en-US" sz="2000" b="0" i="0" dirty="0">
                <a:effectLst/>
                <a:latin typeface="+mj-lt"/>
              </a:rPr>
              <a:t> is </a:t>
            </a:r>
            <a:r>
              <a:rPr lang="en-US" sz="2000" b="0" i="0" dirty="0" err="1">
                <a:effectLst/>
                <a:latin typeface="+mj-lt"/>
              </a:rPr>
              <a:t>opgewekt</a:t>
            </a:r>
            <a:r>
              <a:rPr lang="en-US" sz="2000" b="0" i="0" dirty="0">
                <a:effectLst/>
                <a:latin typeface="+mj-lt"/>
              </a:rPr>
              <a:t>. 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000" b="0" i="0" dirty="0" err="1">
                <a:effectLst/>
                <a:latin typeface="+mj-lt"/>
              </a:rPr>
              <a:t>Groene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stroom</a:t>
            </a:r>
            <a:r>
              <a:rPr lang="en-US" sz="2000" b="0" i="0" dirty="0">
                <a:effectLst/>
                <a:latin typeface="+mj-lt"/>
              </a:rPr>
              <a:t> is </a:t>
            </a:r>
            <a:r>
              <a:rPr lang="en-US" sz="2000" b="0" i="0" dirty="0" err="1">
                <a:effectLst/>
                <a:latin typeface="+mj-lt"/>
              </a:rPr>
              <a:t>voor</a:t>
            </a:r>
            <a:r>
              <a:rPr lang="en-US" sz="2000" b="0" i="0" dirty="0">
                <a:effectLst/>
                <a:latin typeface="+mj-lt"/>
              </a:rPr>
              <a:t> de </a:t>
            </a:r>
            <a:r>
              <a:rPr lang="en-US" sz="2000" b="0" i="0" dirty="0" err="1">
                <a:effectLst/>
                <a:latin typeface="+mj-lt"/>
              </a:rPr>
              <a:t>consument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dus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precies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dezelfde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stroom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als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grijze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stroom</a:t>
            </a:r>
            <a:r>
              <a:rPr lang="en-US" sz="2000" b="0" i="0" dirty="0">
                <a:effectLst/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1582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Energieaspecten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8200" y="1786988"/>
            <a:ext cx="5181600" cy="4351338"/>
          </a:xfrm>
        </p:spPr>
        <p:txBody>
          <a:bodyPr/>
          <a:lstStyle/>
          <a:p>
            <a:r>
              <a:rPr lang="nl-NL" dirty="0"/>
              <a:t>Gedragsaspecten</a:t>
            </a:r>
          </a:p>
          <a:p>
            <a:r>
              <a:rPr lang="nl-NL" dirty="0"/>
              <a:t>Technische aspecten</a:t>
            </a:r>
          </a:p>
          <a:p>
            <a:r>
              <a:rPr lang="nl-NL" dirty="0"/>
              <a:t>Huishoudelijke/Organisatorische aspecten</a:t>
            </a:r>
          </a:p>
        </p:txBody>
      </p:sp>
    </p:spTree>
    <p:extLst>
      <p:ext uri="{BB962C8B-B14F-4D97-AF65-F5344CB8AC3E}">
        <p14:creationId xmlns:p14="http://schemas.microsoft.com/office/powerpoint/2010/main" val="69449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5CA795C3-C60D-4A64-A49E-27450D1CC10E}"/>
              </a:ext>
            </a:extLst>
          </p:cNvPr>
          <p:cNvSpPr txBox="1">
            <a:spLocks/>
          </p:cNvSpPr>
          <p:nvPr/>
        </p:nvSpPr>
        <p:spPr>
          <a:xfrm>
            <a:off x="1692166" y="1345352"/>
            <a:ext cx="9144000" cy="1095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6000" dirty="0"/>
              <a:t>Water en energie</a:t>
            </a:r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EC3EC599-2E27-436B-A6E1-B3B002E440D8}"/>
              </a:ext>
            </a:extLst>
          </p:cNvPr>
          <p:cNvSpPr txBox="1">
            <a:spLocks/>
          </p:cNvSpPr>
          <p:nvPr/>
        </p:nvSpPr>
        <p:spPr>
          <a:xfrm>
            <a:off x="1524000" y="2710752"/>
            <a:ext cx="9144000" cy="1095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3600" dirty="0"/>
              <a:t>Les 1 Drinkwater</a:t>
            </a:r>
          </a:p>
          <a:p>
            <a:pPr marL="0" indent="0" algn="ctr">
              <a:buNone/>
            </a:pPr>
            <a:r>
              <a:rPr lang="nl-NL" sz="3600" dirty="0"/>
              <a:t>Les 2 Elektriciteit </a:t>
            </a:r>
          </a:p>
        </p:txBody>
      </p:sp>
    </p:spTree>
    <p:extLst>
      <p:ext uri="{BB962C8B-B14F-4D97-AF65-F5344CB8AC3E}">
        <p14:creationId xmlns:p14="http://schemas.microsoft.com/office/powerpoint/2010/main" val="1792794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Energie besparen: Trias Energetica</a:t>
            </a:r>
          </a:p>
        </p:txBody>
      </p:sp>
      <p:pic>
        <p:nvPicPr>
          <p:cNvPr id="1026" name="Picture 2" descr="http://solar-wash.eu/attachments/Image/logo%3D20trias%3D20energetica_1.jpg?142444626046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966" y="1690688"/>
            <a:ext cx="4278067" cy="427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993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0" y="308330"/>
            <a:ext cx="5291663" cy="10334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/>
              <a:t>Eenheid</a:t>
            </a:r>
            <a:r>
              <a:rPr lang="en-US" sz="3600" dirty="0"/>
              <a:t> van </a:t>
            </a:r>
            <a:r>
              <a:rPr lang="en-US" sz="3600" dirty="0" err="1"/>
              <a:t>elektriciteit</a:t>
            </a:r>
            <a:endParaRPr lang="en-US" sz="3600" dirty="0"/>
          </a:p>
        </p:txBody>
      </p:sp>
      <p:pic>
        <p:nvPicPr>
          <p:cNvPr id="4098" name="Picture 2" descr="kWp: Terugverdientijd zonnepanelen berekenen aan de hand van kWp">
            <a:extLst>
              <a:ext uri="{FF2B5EF4-FFF2-40B4-BE49-F238E27FC236}">
                <a16:creationId xmlns:a16="http://schemas.microsoft.com/office/drawing/2014/main" id="{A0286262-5C67-47EA-B6C8-1FD0DD3F5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0" r="21325" b="1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E1373F0-3F00-4121-9B70-A12C224BF968}"/>
              </a:ext>
            </a:extLst>
          </p:cNvPr>
          <p:cNvSpPr txBox="1"/>
          <p:nvPr/>
        </p:nvSpPr>
        <p:spPr>
          <a:xfrm>
            <a:off x="6417733" y="1700212"/>
            <a:ext cx="5291663" cy="43327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Op de </a:t>
            </a:r>
            <a:r>
              <a:rPr lang="en-US" sz="2400" b="0" i="0" dirty="0" err="1">
                <a:effectLst/>
              </a:rPr>
              <a:t>energierekening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wordt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elektriciteitsverbruik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aangegeven</a:t>
            </a:r>
            <a:r>
              <a:rPr lang="en-US" sz="2400" b="0" i="0" dirty="0">
                <a:effectLst/>
              </a:rPr>
              <a:t> in kWh. </a:t>
            </a: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i="0" dirty="0">
              <a:effectLst/>
            </a:endParaRP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 err="1">
                <a:effectLst/>
              </a:rPr>
              <a:t>Eén</a:t>
            </a:r>
            <a:r>
              <a:rPr lang="en-US" sz="2400" b="0" i="0" dirty="0">
                <a:effectLst/>
              </a:rPr>
              <a:t> kWh is 1.000 Watt, </a:t>
            </a:r>
            <a:r>
              <a:rPr lang="en-US" sz="2400" b="0" i="0" dirty="0" err="1">
                <a:effectLst/>
              </a:rPr>
              <a:t>een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uur</a:t>
            </a:r>
            <a:r>
              <a:rPr lang="en-US" sz="2400" b="0" i="0" dirty="0">
                <a:effectLst/>
              </a:rPr>
              <a:t> lang. </a:t>
            </a: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i="0" dirty="0">
              <a:effectLst/>
            </a:endParaRP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‘kW’ </a:t>
            </a:r>
            <a:r>
              <a:rPr lang="en-US" sz="2400" b="0" i="0" dirty="0" err="1">
                <a:effectLst/>
              </a:rPr>
              <a:t>staat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voor</a:t>
            </a:r>
            <a:r>
              <a:rPr lang="en-US" sz="2400" b="0" i="0" dirty="0">
                <a:effectLst/>
              </a:rPr>
              <a:t> kilowatt en de ‘h’ in de </a:t>
            </a:r>
            <a:r>
              <a:rPr lang="en-US" sz="2400" b="0" i="0" dirty="0" err="1">
                <a:effectLst/>
              </a:rPr>
              <a:t>afkorting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staat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voor</a:t>
            </a:r>
            <a:r>
              <a:rPr lang="en-US" sz="2400" b="0" i="0" dirty="0">
                <a:effectLst/>
              </a:rPr>
              <a:t> het </a:t>
            </a:r>
            <a:r>
              <a:rPr lang="en-US" sz="2400" b="0" i="0" dirty="0" err="1">
                <a:effectLst/>
              </a:rPr>
              <a:t>Engelse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woord</a:t>
            </a:r>
            <a:r>
              <a:rPr lang="en-US" sz="2400" b="0" i="0" dirty="0">
                <a:effectLst/>
              </a:rPr>
              <a:t> ‘hour’</a:t>
            </a:r>
          </a:p>
          <a:p>
            <a:pPr marL="57150" fontAlgn="base">
              <a:lnSpc>
                <a:spcPct val="90000"/>
              </a:lnSpc>
              <a:spcAft>
                <a:spcPts val="600"/>
              </a:spcAft>
            </a:pPr>
            <a:endParaRPr lang="en-US" sz="2400" b="0" i="0" dirty="0">
              <a:effectLst/>
            </a:endParaRP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Op </a:t>
            </a:r>
            <a:r>
              <a:rPr lang="en-US" sz="2400" b="0" i="0" dirty="0" err="1">
                <a:effectLst/>
              </a:rPr>
              <a:t>vrijwel</a:t>
            </a:r>
            <a:r>
              <a:rPr lang="en-US" sz="2400" b="0" i="0" dirty="0">
                <a:effectLst/>
              </a:rPr>
              <a:t> elk </a:t>
            </a:r>
            <a:r>
              <a:rPr lang="en-US" sz="2400" b="0" i="0" dirty="0" err="1">
                <a:effectLst/>
              </a:rPr>
              <a:t>elektrisch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apparaat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staat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vermeld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hoeveel</a:t>
            </a:r>
            <a:r>
              <a:rPr lang="en-US" sz="2400" b="0" i="0" dirty="0">
                <a:effectLst/>
              </a:rPr>
              <a:t> Watt het </a:t>
            </a:r>
            <a:r>
              <a:rPr lang="en-US" sz="2400" b="0" i="0" dirty="0" err="1">
                <a:effectLst/>
              </a:rPr>
              <a:t>verbruikt</a:t>
            </a:r>
            <a:r>
              <a:rPr lang="en-US" sz="2400" b="0" i="0" dirty="0">
                <a:effectLst/>
              </a:rPr>
              <a:t>. 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45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7D6D56-AFD9-46CC-A9E9-B56E3F723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07" y="388402"/>
            <a:ext cx="8984428" cy="1330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Wat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kan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je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doen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voor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één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kWh?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7BE345-5855-4A63-81FC-07B8FDAC8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593" y="1940440"/>
            <a:ext cx="6091496" cy="48189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0" i="0" dirty="0" err="1">
                <a:effectLst/>
              </a:rPr>
              <a:t>Een</a:t>
            </a:r>
            <a:r>
              <a:rPr lang="en-US" sz="2000" b="0" i="0" dirty="0">
                <a:effectLst/>
              </a:rPr>
              <a:t> half </a:t>
            </a:r>
            <a:r>
              <a:rPr lang="en-US" sz="2000" b="0" i="0" dirty="0" err="1">
                <a:effectLst/>
              </a:rPr>
              <a:t>uur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stofzuigen</a:t>
            </a:r>
            <a:r>
              <a:rPr lang="en-US" sz="2000" b="0" i="0" dirty="0">
                <a:effectLst/>
              </a:rPr>
              <a:t> met </a:t>
            </a:r>
            <a:r>
              <a:rPr lang="en-US" sz="2000" b="0" i="0" dirty="0" err="1">
                <a:effectLst/>
              </a:rPr>
              <a:t>een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stofzuiger</a:t>
            </a:r>
            <a:r>
              <a:rPr lang="en-US" sz="2000" b="0" i="0" dirty="0">
                <a:effectLst/>
              </a:rPr>
              <a:t> van 2.000 Watt</a:t>
            </a:r>
          </a:p>
          <a:p>
            <a:r>
              <a:rPr lang="en-US" sz="2000" b="0" i="0" dirty="0">
                <a:effectLst/>
              </a:rPr>
              <a:t>12 </a:t>
            </a:r>
            <a:r>
              <a:rPr lang="en-US" sz="2000" b="0" i="0" dirty="0" err="1">
                <a:effectLst/>
              </a:rPr>
              <a:t>gerechten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vijf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minuten</a:t>
            </a:r>
            <a:r>
              <a:rPr lang="en-US" sz="2000" b="0" i="0" dirty="0">
                <a:effectLst/>
              </a:rPr>
              <a:t> in de magnetron </a:t>
            </a:r>
            <a:r>
              <a:rPr lang="en-US" sz="2000" b="0" i="0" dirty="0" err="1">
                <a:effectLst/>
              </a:rPr>
              <a:t>opwarmen</a:t>
            </a:r>
            <a:endParaRPr lang="en-US" sz="2000" b="0" i="0" dirty="0">
              <a:effectLst/>
            </a:endParaRPr>
          </a:p>
          <a:p>
            <a:r>
              <a:rPr lang="en-US" sz="2000" b="0" i="0" dirty="0" err="1">
                <a:effectLst/>
              </a:rPr>
              <a:t>Een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ledlamp</a:t>
            </a:r>
            <a:r>
              <a:rPr lang="en-US" sz="2000" b="0" i="0" dirty="0">
                <a:effectLst/>
              </a:rPr>
              <a:t> van 5 Watt 200 </a:t>
            </a:r>
            <a:r>
              <a:rPr lang="en-US" sz="2000" b="0" i="0" dirty="0" err="1">
                <a:effectLst/>
              </a:rPr>
              <a:t>uur</a:t>
            </a:r>
            <a:r>
              <a:rPr lang="en-US" sz="2000" b="0" i="0" dirty="0">
                <a:effectLst/>
              </a:rPr>
              <a:t> laten </a:t>
            </a:r>
            <a:r>
              <a:rPr lang="en-US" sz="2000" b="0" i="0" dirty="0" err="1">
                <a:effectLst/>
              </a:rPr>
              <a:t>branden</a:t>
            </a:r>
            <a:endParaRPr lang="en-US" sz="2000" b="0" i="0" dirty="0">
              <a:effectLst/>
            </a:endParaRPr>
          </a:p>
          <a:p>
            <a:r>
              <a:rPr lang="en-US" sz="2000" b="0" i="0" dirty="0">
                <a:effectLst/>
              </a:rPr>
              <a:t>5 </a:t>
            </a:r>
            <a:r>
              <a:rPr lang="en-US" sz="2000" b="0" i="0" dirty="0" err="1">
                <a:effectLst/>
              </a:rPr>
              <a:t>avonden</a:t>
            </a:r>
            <a:r>
              <a:rPr lang="en-US" sz="2000" b="0" i="0" dirty="0">
                <a:effectLst/>
              </a:rPr>
              <a:t> tv </a:t>
            </a:r>
            <a:r>
              <a:rPr lang="en-US" sz="2000" b="0" i="0" dirty="0" err="1">
                <a:effectLst/>
              </a:rPr>
              <a:t>kijken</a:t>
            </a:r>
            <a:endParaRPr lang="en-US" sz="2000" b="0" i="0" dirty="0">
              <a:effectLst/>
            </a:endParaRPr>
          </a:p>
          <a:p>
            <a:r>
              <a:rPr lang="en-US" sz="2000" b="0" i="0" dirty="0" err="1">
                <a:effectLst/>
              </a:rPr>
              <a:t>Een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zuinige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koelkast</a:t>
            </a:r>
            <a:r>
              <a:rPr lang="en-US" sz="2000" b="0" i="0" dirty="0">
                <a:effectLst/>
              </a:rPr>
              <a:t> 2 </a:t>
            </a:r>
            <a:r>
              <a:rPr lang="en-US" sz="2000" b="0" i="0" dirty="0" err="1">
                <a:effectLst/>
              </a:rPr>
              <a:t>dagen</a:t>
            </a:r>
            <a:r>
              <a:rPr lang="en-US" sz="2000" b="0" i="0" dirty="0">
                <a:effectLst/>
              </a:rPr>
              <a:t> laten </a:t>
            </a:r>
            <a:r>
              <a:rPr lang="en-US" sz="2000" b="0" i="0" dirty="0" err="1">
                <a:effectLst/>
              </a:rPr>
              <a:t>koelen</a:t>
            </a:r>
            <a:endParaRPr lang="en-US" sz="2000" b="0" i="0" dirty="0">
              <a:effectLst/>
            </a:endParaRPr>
          </a:p>
          <a:p>
            <a:r>
              <a:rPr lang="en-US" sz="2000" b="0" i="0" dirty="0">
                <a:effectLst/>
              </a:rPr>
              <a:t>25 </a:t>
            </a:r>
            <a:r>
              <a:rPr lang="en-US" sz="2000" b="0" i="0" dirty="0" err="1">
                <a:effectLst/>
              </a:rPr>
              <a:t>uur</a:t>
            </a:r>
            <a:r>
              <a:rPr lang="en-US" sz="2000" b="0" i="0" dirty="0">
                <a:effectLst/>
              </a:rPr>
              <a:t> lang </a:t>
            </a:r>
            <a:r>
              <a:rPr lang="en-US" sz="2000" b="0" i="0" dirty="0" err="1">
                <a:effectLst/>
              </a:rPr>
              <a:t>een</a:t>
            </a:r>
            <a:r>
              <a:rPr lang="en-US" sz="2000" b="0" i="0" dirty="0">
                <a:effectLst/>
              </a:rPr>
              <a:t> laptop </a:t>
            </a:r>
            <a:r>
              <a:rPr lang="en-US" sz="2000" b="0" i="0" dirty="0" err="1">
                <a:effectLst/>
              </a:rPr>
              <a:t>gebruiken</a:t>
            </a:r>
            <a:endParaRPr lang="en-US" sz="2000" b="0" i="0" dirty="0">
              <a:effectLst/>
            </a:endParaRPr>
          </a:p>
          <a:p>
            <a:r>
              <a:rPr lang="en-US" sz="2000" b="0" i="0" dirty="0">
                <a:effectLst/>
              </a:rPr>
              <a:t>Tot </a:t>
            </a:r>
            <a:r>
              <a:rPr lang="en-US" sz="2000" b="0" i="0" dirty="0" err="1">
                <a:effectLst/>
              </a:rPr>
              <a:t>wel</a:t>
            </a:r>
            <a:r>
              <a:rPr lang="en-US" sz="2000" b="0" i="0" dirty="0">
                <a:effectLst/>
              </a:rPr>
              <a:t> 100 </a:t>
            </a:r>
            <a:r>
              <a:rPr lang="en-US" sz="2000" b="0" i="0" dirty="0" err="1">
                <a:effectLst/>
              </a:rPr>
              <a:t>keer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uw</a:t>
            </a:r>
            <a:r>
              <a:rPr lang="en-US" sz="2000" b="0" i="0" dirty="0">
                <a:effectLst/>
              </a:rPr>
              <a:t> smartphone </a:t>
            </a:r>
            <a:r>
              <a:rPr lang="en-US" sz="2000" b="0" i="0" dirty="0" err="1">
                <a:effectLst/>
              </a:rPr>
              <a:t>opladen</a:t>
            </a:r>
            <a:endParaRPr lang="en-US" sz="2000" b="0" i="0" dirty="0">
              <a:effectLst/>
            </a:endParaRPr>
          </a:p>
          <a:p>
            <a:r>
              <a:rPr lang="en-US" sz="2000" b="0" i="0" dirty="0" err="1">
                <a:effectLst/>
              </a:rPr>
              <a:t>Ongeveer</a:t>
            </a:r>
            <a:r>
              <a:rPr lang="en-US" sz="2000" b="0" i="0" dirty="0">
                <a:effectLst/>
              </a:rPr>
              <a:t> 7 kilometer </a:t>
            </a:r>
            <a:r>
              <a:rPr lang="en-US" sz="2000" b="0" i="0" dirty="0" err="1">
                <a:effectLst/>
              </a:rPr>
              <a:t>rijden</a:t>
            </a:r>
            <a:r>
              <a:rPr lang="en-US" sz="2000" b="0" i="0" dirty="0">
                <a:effectLst/>
              </a:rPr>
              <a:t> met </a:t>
            </a:r>
            <a:r>
              <a:rPr lang="en-US" sz="2000" b="0" i="0" dirty="0" err="1">
                <a:effectLst/>
              </a:rPr>
              <a:t>een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elektrische</a:t>
            </a:r>
            <a:r>
              <a:rPr lang="en-US" sz="2000" b="0" i="0" dirty="0">
                <a:effectLst/>
              </a:rPr>
              <a:t> auto</a:t>
            </a:r>
          </a:p>
          <a:p>
            <a:r>
              <a:rPr lang="en-US" sz="2000" b="0" i="0" dirty="0" err="1">
                <a:effectLst/>
              </a:rPr>
              <a:t>Eén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keer</a:t>
            </a:r>
            <a:r>
              <a:rPr lang="en-US" sz="2000" b="0" i="0" dirty="0">
                <a:effectLst/>
              </a:rPr>
              <a:t> de </a:t>
            </a:r>
            <a:r>
              <a:rPr lang="en-US" sz="2000" b="0" i="0" dirty="0" err="1">
                <a:effectLst/>
              </a:rPr>
              <a:t>vaatwasser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gebruiken</a:t>
            </a:r>
            <a:endParaRPr lang="en-US" sz="2000" b="0" i="0" dirty="0">
              <a:effectLst/>
            </a:endParaRPr>
          </a:p>
          <a:p>
            <a:r>
              <a:rPr lang="en-US" sz="2000" b="0" i="0" dirty="0" err="1">
                <a:effectLst/>
              </a:rPr>
              <a:t>Eén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keer</a:t>
            </a:r>
            <a:r>
              <a:rPr lang="en-US" sz="2000" b="0" i="0" dirty="0">
                <a:effectLst/>
              </a:rPr>
              <a:t> de </a:t>
            </a:r>
            <a:r>
              <a:rPr lang="en-US" sz="2000" b="0" i="0" dirty="0" err="1">
                <a:effectLst/>
              </a:rPr>
              <a:t>wasmachine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gebruiken</a:t>
            </a:r>
            <a:endParaRPr lang="en-US" sz="2000" b="0" i="0" dirty="0">
              <a:effectLst/>
            </a:endParaRPr>
          </a:p>
          <a:p>
            <a:r>
              <a:rPr lang="en-US" sz="2000" b="0" i="0" dirty="0" err="1">
                <a:effectLst/>
              </a:rPr>
              <a:t>Een</a:t>
            </a:r>
            <a:r>
              <a:rPr lang="en-US" sz="2000" b="0" i="0" dirty="0">
                <a:effectLst/>
              </a:rPr>
              <a:t> half </a:t>
            </a:r>
            <a:r>
              <a:rPr lang="en-US" sz="2000" b="0" i="0" dirty="0" err="1">
                <a:effectLst/>
              </a:rPr>
              <a:t>uur</a:t>
            </a:r>
            <a:r>
              <a:rPr lang="en-US" sz="2000" b="0" i="0" dirty="0">
                <a:effectLst/>
              </a:rPr>
              <a:t> de </a:t>
            </a:r>
            <a:r>
              <a:rPr lang="en-US" sz="2000" b="0" i="0" dirty="0" err="1">
                <a:effectLst/>
              </a:rPr>
              <a:t>wasdroger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gebruiken</a:t>
            </a:r>
            <a:endParaRPr lang="en-US" sz="2000" b="0" i="0" dirty="0">
              <a:effectLst/>
            </a:endParaRPr>
          </a:p>
        </p:txBody>
      </p:sp>
      <p:pic>
        <p:nvPicPr>
          <p:cNvPr id="5122" name="Picture 2" descr="Energiezuinige huishoudelijke apparaten: halveer je stroomverbruik!">
            <a:extLst>
              <a:ext uri="{FF2B5EF4-FFF2-40B4-BE49-F238E27FC236}">
                <a16:creationId xmlns:a16="http://schemas.microsoft.com/office/drawing/2014/main" id="{AFD84A0A-A111-453A-9E6B-129883870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0610" y="2107644"/>
            <a:ext cx="4737650" cy="26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548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293A821-C542-43A6-8B09-DECD450D030B}"/>
              </a:ext>
            </a:extLst>
          </p:cNvPr>
          <p:cNvSpPr txBox="1"/>
          <p:nvPr/>
        </p:nvSpPr>
        <p:spPr>
          <a:xfrm>
            <a:off x="1097990" y="259501"/>
            <a:ext cx="7894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2122 MLI LA3 Mijn verbruik - Instroomprogramma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F3767AD-25A7-45EB-B666-C8AC49929E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05" r="10840"/>
          <a:stretch/>
        </p:blipFill>
        <p:spPr>
          <a:xfrm>
            <a:off x="649437" y="902582"/>
            <a:ext cx="299335" cy="4124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15F0E99-F7B3-49B9-ACC8-FF001A647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82" y="2484343"/>
            <a:ext cx="263290" cy="32130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CCBF104-ECA0-4D6F-AB5B-083724F14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89" y="4297200"/>
            <a:ext cx="266283" cy="41630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AC55D63-45FD-49B5-84D5-D1F505835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3398" y="977268"/>
            <a:ext cx="385812" cy="26305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547DA60-3F0C-46B5-A6E0-3DCB6247C9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7309" y="3849130"/>
            <a:ext cx="299225" cy="29079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6CCC1A8-FD1C-40FA-86BA-95D462EE86F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050" t="33024" r="61669" b="30375"/>
          <a:stretch/>
        </p:blipFill>
        <p:spPr>
          <a:xfrm>
            <a:off x="6041609" y="2861696"/>
            <a:ext cx="269390" cy="260485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5FC0561D-6B02-4434-A1FA-70557FF89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398" y="4853349"/>
            <a:ext cx="2499919" cy="151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E5A8A4B-34A2-4E85-8D5C-D8F0778A6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974" y="874287"/>
            <a:ext cx="4427411" cy="1415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Leerdoel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Gegevens van eigen drinkwater- en elektriciteitsverbruik analyseren en interpreteren.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Advies geven voor de verduurzaming van je eigen water- en elektriciteitsverbruik.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Gebruik maken van de juiste een- en grootheden van water, elektriciteit en kosten. 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49BFFECE-EE62-494D-A51A-254A8CBBC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990" y="2460075"/>
            <a:ext cx="4427411" cy="160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Product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	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Je maakt een onderzoeksverslag met daarin: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Het drinkwater- en elektriciteitsverbruik bij jou thuis, zowel in de eenheden van m</a:t>
            </a:r>
            <a:r>
              <a:rPr kumimoji="0" lang="nl-NL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3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, kWh als in €.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Vergelijking met gemiddeld verbruik van een vergelijkbaar huis/huishouden.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12 nuttige tips voor verduurzaming van de bron en het gebruik voor jullie huishouden.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406EEE5F-6E32-4D85-AA41-7AF443CB6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990" y="4222264"/>
            <a:ext cx="4427411" cy="160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Stappen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			 	        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Verzamel thuis belangrijke gegevens (zie bronnen)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Inventariseer en onderzoek je eigen gebruik: Wat is het gemiddelde verbruik voor een vergelijkbaar huishouden. Vergelijk dit met je eigen verbruik. Verwerk je gegevens in het verslag en trek je conclusies.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Inventariseer hoe je  jouw situatie kunt verduurzamen, verwerk je toegepaste tips in je verslag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A46F422D-22C2-45E5-BA4A-43BBBA528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999" y="2870505"/>
            <a:ext cx="4521939" cy="677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Bijeenkomsten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College over water en elektriciteit in huis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Expertles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met individuele begeleiding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19EA5920-CD11-417F-89EE-0CCB9B8B8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998" y="3761900"/>
            <a:ext cx="4521939" cy="861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Bronnen</a:t>
            </a:r>
          </a:p>
          <a:p>
            <a:pPr marL="179388" marR="0" lvl="0" indent="-17938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Energiejaarrekening, rekening van drinkwaterbedrijf</a:t>
            </a:r>
          </a:p>
          <a:p>
            <a:pPr marL="179388" marR="0" lvl="0" indent="-17938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Presentaties van de les </a:t>
            </a:r>
          </a:p>
          <a:p>
            <a:pPr marL="179388" marR="0" lvl="0" indent="-17938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Interessante websites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5C9589A5-782B-4982-8739-D8CF36166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9999" y="943536"/>
            <a:ext cx="4552379" cy="173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Samenwerken</a:t>
            </a: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	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Dit product maak je alleen.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Je wordt een groepje feedback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friends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 geplaatst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Geef feedback op de producten van anderen en ontvang feedback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Beschrijf in je reflectieverslag hoe je het feedback geven ervaren    hebt. 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Deadline product: </a:t>
            </a: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15 maart 2022</a:t>
            </a: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81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A9F119E-26C5-430C-BBD9-DA06003E3F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3" t="26232" r="40238" b="12362"/>
          <a:stretch/>
        </p:blipFill>
        <p:spPr>
          <a:xfrm>
            <a:off x="2513462" y="765061"/>
            <a:ext cx="7165075" cy="532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0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BE0839-92F8-434D-B49D-E4B67047F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Gemiddeld waterverbruik in Nederland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B21282F-CF42-4EFB-AB04-57C63BD5E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57400"/>
            <a:ext cx="9144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02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309079C-E752-4D90-BE3C-95A8DC96B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6189" y="1047738"/>
            <a:ext cx="6479622" cy="476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3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Herkomst drinkwater</a:t>
            </a:r>
          </a:p>
        </p:txBody>
      </p:sp>
      <p:sp>
        <p:nvSpPr>
          <p:cNvPr id="5" name="Rechthoek 4"/>
          <p:cNvSpPr/>
          <p:nvPr/>
        </p:nvSpPr>
        <p:spPr>
          <a:xfrm>
            <a:off x="9103658" y="3798277"/>
            <a:ext cx="833718" cy="2278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89F9659-705A-4A72-9577-7D3CA935DD2E}"/>
              </a:ext>
            </a:extLst>
          </p:cNvPr>
          <p:cNvSpPr/>
          <p:nvPr/>
        </p:nvSpPr>
        <p:spPr>
          <a:xfrm>
            <a:off x="9700534" y="3598113"/>
            <a:ext cx="833718" cy="3102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Waar komt mijn kraanwater vandaan? - OverDWARS">
            <a:extLst>
              <a:ext uri="{FF2B5EF4-FFF2-40B4-BE49-F238E27FC236}">
                <a16:creationId xmlns:a16="http://schemas.microsoft.com/office/drawing/2014/main" id="{04618FBA-2649-495C-83F2-96D689146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558" y="370166"/>
            <a:ext cx="4489987" cy="61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715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Vewin film 'Gewoon Kraanwater'">
            <a:hlinkClick r:id="" action="ppaction://media"/>
            <a:extLst>
              <a:ext uri="{FF2B5EF4-FFF2-40B4-BE49-F238E27FC236}">
                <a16:creationId xmlns:a16="http://schemas.microsoft.com/office/drawing/2014/main" id="{219F76F3-836C-4D2C-A9C5-D1C6D4125AC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48033" y="746399"/>
            <a:ext cx="8923291" cy="504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2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aar een Circulaire Glastuinbouw - WUR">
            <a:extLst>
              <a:ext uri="{FF2B5EF4-FFF2-40B4-BE49-F238E27FC236}">
                <a16:creationId xmlns:a16="http://schemas.microsoft.com/office/drawing/2014/main" id="{97DB6CF1-0505-4CE2-BC84-B1389718E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336" y="1604384"/>
            <a:ext cx="6620128" cy="506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6B3E312-1A68-469E-95D2-0097EB8FB3C4}"/>
              </a:ext>
            </a:extLst>
          </p:cNvPr>
          <p:cNvSpPr txBox="1"/>
          <p:nvPr/>
        </p:nvSpPr>
        <p:spPr>
          <a:xfrm>
            <a:off x="2576945" y="190062"/>
            <a:ext cx="581891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400" b="1" i="1" dirty="0">
                <a:solidFill>
                  <a:schemeClr val="bg1"/>
                </a:solidFill>
              </a:rPr>
              <a:t>Watersysteem</a:t>
            </a:r>
            <a:endParaRPr lang="nl-NL" sz="4000" b="1" i="1" dirty="0">
              <a:solidFill>
                <a:schemeClr val="bg1"/>
              </a:solidFill>
            </a:endParaRPr>
          </a:p>
          <a:p>
            <a:pPr algn="ctr"/>
            <a:r>
              <a:rPr lang="nl-NL" sz="2700" i="1" dirty="0">
                <a:solidFill>
                  <a:schemeClr val="bg1"/>
                </a:solidFill>
              </a:rPr>
              <a:t>De natuurlijke weg van het water</a:t>
            </a:r>
          </a:p>
        </p:txBody>
      </p:sp>
    </p:spTree>
    <p:extLst>
      <p:ext uri="{BB962C8B-B14F-4D97-AF65-F5344CB8AC3E}">
        <p14:creationId xmlns:p14="http://schemas.microsoft.com/office/powerpoint/2010/main" val="392836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F533F3-CE05-44A5-9AF7-748B8174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761" y="365125"/>
            <a:ext cx="7565924" cy="1325563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nl-NL" b="1" i="1" dirty="0">
                <a:solidFill>
                  <a:schemeClr val="accent1">
                    <a:lumMod val="75000"/>
                  </a:schemeClr>
                </a:solidFill>
              </a:rPr>
              <a:t>Waterketen</a:t>
            </a:r>
            <a:br>
              <a:rPr lang="nl-NL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sz="2700" b="1" i="1" dirty="0">
                <a:solidFill>
                  <a:schemeClr val="accent1">
                    <a:lumMod val="75000"/>
                  </a:schemeClr>
                </a:solidFill>
              </a:rPr>
              <a:t>De ingrepen van de mens op het watersysteem</a:t>
            </a:r>
          </a:p>
        </p:txBody>
      </p:sp>
      <p:pic>
        <p:nvPicPr>
          <p:cNvPr id="3074" name="Picture 2" descr="Waterketen | Waterbeheerprogramma 6">
            <a:extLst>
              <a:ext uri="{FF2B5EF4-FFF2-40B4-BE49-F238E27FC236}">
                <a16:creationId xmlns:a16="http://schemas.microsoft.com/office/drawing/2014/main" id="{82BB04F1-C49D-4AAA-B5FC-4851438F3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463" y="1796020"/>
            <a:ext cx="7222520" cy="451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2086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4" ma:contentTypeDescription="Een nieuw document maken." ma:contentTypeScope="" ma:versionID="a3c3b2d2316bbff68d369b35dcdb8578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0dc031163889b163ad3cab64943a7718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8AD375F-7696-432A-BCB2-87F03E8AD1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604</Words>
  <Application>Microsoft Office PowerPoint</Application>
  <PresentationFormat>Breedbeeld</PresentationFormat>
  <Paragraphs>82</Paragraphs>
  <Slides>23</Slides>
  <Notes>1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Kantoorthema</vt:lpstr>
      <vt:lpstr>1_Kantoorthema</vt:lpstr>
      <vt:lpstr>PowerPoint-presentatie</vt:lpstr>
      <vt:lpstr>PowerPoint-presentatie</vt:lpstr>
      <vt:lpstr>PowerPoint-presentatie</vt:lpstr>
      <vt:lpstr>Gemiddeld waterverbruik in Nederland</vt:lpstr>
      <vt:lpstr>PowerPoint-presentatie</vt:lpstr>
      <vt:lpstr>Herkomst drinkwater</vt:lpstr>
      <vt:lpstr>PowerPoint-presentatie</vt:lpstr>
      <vt:lpstr>PowerPoint-presentatie</vt:lpstr>
      <vt:lpstr>Waterketen De ingrepen van de mens op het watersysteem</vt:lpstr>
      <vt:lpstr>Elektriciteit bij je thuis</vt:lpstr>
      <vt:lpstr>Waar komt stroom vandaan?</vt:lpstr>
      <vt:lpstr>Gemiddeld verbruik in Nederland</vt:lpstr>
      <vt:lpstr>Gemiddeld gasverbruik</vt:lpstr>
      <vt:lpstr>Gemiddeld stroomverbruik</vt:lpstr>
      <vt:lpstr>Aandeel apparatuur verbruik thuis</vt:lpstr>
      <vt:lpstr>Waar is stroomverbruik van afhankelijk?</vt:lpstr>
      <vt:lpstr>Groene en grijze energie</vt:lpstr>
      <vt:lpstr>Groene stroom</vt:lpstr>
      <vt:lpstr>Energieaspecten </vt:lpstr>
      <vt:lpstr>Energie besparen: Trias Energetica</vt:lpstr>
      <vt:lpstr>Eenheid van elektriciteit</vt:lpstr>
      <vt:lpstr>Wat kan je doen voor één kWh?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10</cp:revision>
  <dcterms:created xsi:type="dcterms:W3CDTF">2021-07-07T07:37:45Z</dcterms:created>
  <dcterms:modified xsi:type="dcterms:W3CDTF">2022-03-08T08:52:28Z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